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59"/>
        <p:guide pos="387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image" Target="../media/image9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3023870"/>
            <a:ext cx="901065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96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49350"/>
            <a:ext cx="8748395" cy="735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2162810"/>
            <a:ext cx="5197475" cy="53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168390" y="2060575"/>
            <a:ext cx="3175000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760460" y="3068955"/>
            <a:ext cx="914400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95325" y="3933190"/>
            <a:ext cx="4959350" cy="717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3068955"/>
            <a:ext cx="2573020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auto">
          <a:xfrm>
            <a:off x="3288030" y="2976880"/>
            <a:ext cx="5048885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auto">
          <a:xfrm>
            <a:off x="6024245" y="4004945"/>
            <a:ext cx="3484880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5"/>
            </p:custDataLst>
          </p:nvPr>
        </p:nvSpPr>
        <p:spPr bwMode="auto">
          <a:xfrm>
            <a:off x="191770" y="4891405"/>
            <a:ext cx="3484880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19" grpId="0" bldLvl="0" animBg="1"/>
      <p:bldP spid="29" grpId="0" bldLvl="0" animBg="1"/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72000"/>
            <a:ext cx="10800000" cy="512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34285" y="1610646"/>
            <a:ext cx="514285" cy="43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34285" y="5051711"/>
            <a:ext cx="514285" cy="43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29523" y="3280947"/>
            <a:ext cx="504761" cy="505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91428" y="3201413"/>
            <a:ext cx="504761" cy="514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67619" y="5259334"/>
            <a:ext cx="428570" cy="371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492"/>
          <a:stretch>
            <a:fillRect/>
          </a:stretch>
        </p:blipFill>
        <p:spPr>
          <a:xfrm>
            <a:off x="1487805" y="692785"/>
            <a:ext cx="9000000" cy="157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3" t="31257" r="15631"/>
          <a:stretch>
            <a:fillRect/>
          </a:stretch>
        </p:blipFill>
        <p:spPr>
          <a:xfrm>
            <a:off x="3719830" y="2277110"/>
            <a:ext cx="4816475" cy="297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90"/>
          <a:stretch>
            <a:fillRect/>
          </a:stretch>
        </p:blipFill>
        <p:spPr>
          <a:xfrm>
            <a:off x="2279650" y="5156200"/>
            <a:ext cx="7272745" cy="154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207895" y="5409565"/>
            <a:ext cx="7840980" cy="1360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2"/>
          <a:stretch>
            <a:fillRect/>
          </a:stretch>
        </p:blipFill>
        <p:spPr>
          <a:xfrm>
            <a:off x="1007110" y="908870"/>
            <a:ext cx="9463405" cy="567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16632" y="2915446"/>
            <a:ext cx="2461795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60855" y="3686175"/>
            <a:ext cx="3265805" cy="1312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866265" y="5311775"/>
            <a:ext cx="4390390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851660" y="6116955"/>
            <a:ext cx="4483735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4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54"/>
          <a:stretch>
            <a:fillRect/>
          </a:stretch>
        </p:blipFill>
        <p:spPr>
          <a:xfrm>
            <a:off x="720090" y="1330960"/>
            <a:ext cx="10849065" cy="399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740865"/>
            <a:ext cx="3400000" cy="41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665953"/>
            <a:ext cx="3161904" cy="41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3562350"/>
            <a:ext cx="5939790" cy="652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176135" y="1627505"/>
            <a:ext cx="2608580" cy="2230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23570" y="4291965"/>
            <a:ext cx="8494395" cy="86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2023-12-14T07:59:28Z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